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8" r:id="rId5"/>
    <p:sldId id="256" r:id="rId6"/>
    <p:sldId id="318" r:id="rId7"/>
    <p:sldId id="319" r:id="rId8"/>
    <p:sldId id="320" r:id="rId9"/>
    <p:sldId id="321" r:id="rId10"/>
    <p:sldId id="323" r:id="rId11"/>
    <p:sldId id="322" r:id="rId12"/>
    <p:sldId id="342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6" r:id="rId24"/>
    <p:sldId id="337" r:id="rId25"/>
    <p:sldId id="335" r:id="rId26"/>
    <p:sldId id="338" r:id="rId27"/>
    <p:sldId id="339" r:id="rId28"/>
    <p:sldId id="340" r:id="rId29"/>
    <p:sldId id="341" r:id="rId30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C793201-A18B-4569-BDF3-255B86445462}" type="datetime1">
              <a:rPr lang="pt-BR" noProof="1" smtClean="0"/>
              <a:t>19/08/2021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2C8D43-8168-48C8-91A7-63EACBACA74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5310998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45B6418-395B-4606-ADCA-E53ED037A0F8}" type="datetime1">
              <a:rPr lang="pt-BR" noProof="1" smtClean="0"/>
              <a:t>18/08/2021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03C52C-5E29-41AF-BAA3-8217E886DA08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7873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pt-BR" noProof="1" smtClean="0"/>
              <a:t>7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40324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pt-BR" noProof="1" smtClean="0"/>
              <a:t>9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87516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D6666EC1-EC80-4E40-ABA3-930482B9376C}" type="datetime1">
              <a:rPr lang="pt-BR" noProof="1" smtClean="0"/>
              <a:t>18/08/2021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A52AE5-9950-498B-B825-8E1A45B45C17}" type="datetime1">
              <a:rPr lang="pt-BR" noProof="1" smtClean="0"/>
              <a:t>18/08/2021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2871C46E-B297-45AA-A91B-FE285E927090}" type="datetime1">
              <a:rPr lang="pt-BR" noProof="1" smtClean="0"/>
              <a:t>18/08/2021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3A071101-9220-46D5-BCC4-0A0FE234B59D}" type="datetime1">
              <a:rPr lang="pt-BR" noProof="1" smtClean="0"/>
              <a:t>18/08/2021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  <p:sp>
        <p:nvSpPr>
          <p:cNvPr id="9" name="Caixa de texto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0" name="Caixa de texto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33BB9AC5-891D-415B-B38C-AA95E7AE34CE}" type="datetime1">
              <a:rPr lang="pt-BR" noProof="1" smtClean="0"/>
              <a:t>18/08/2021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68BB70-D87B-4FED-AC47-826612541A4C}" type="datetime1">
              <a:rPr lang="pt-BR" noProof="1" smtClean="0"/>
              <a:t>18/08/2021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B00212-6554-4BC9-BF2C-C01FC682F168}" type="datetime1">
              <a:rPr lang="pt-BR" noProof="1" smtClean="0"/>
              <a:t>18/08/2021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1B4190-F4D1-4D3E-B78A-93DC5A7FC322}" type="datetime1">
              <a:rPr lang="pt-BR" noProof="1" smtClean="0"/>
              <a:t>18/08/2021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91733E4F-E8DA-4406-B06F-23F134812FAC}" type="datetime1">
              <a:rPr lang="pt-BR" noProof="1" smtClean="0"/>
              <a:t>18/08/2021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7EDA94-F597-4EF6-99E0-E756BCF637BA}" type="datetime1">
              <a:rPr lang="pt-BR" noProof="1" smtClean="0"/>
              <a:t>18/08/2021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E4FE4A0F-9000-48A4-ACD9-A108FB249FAD}" type="datetime1">
              <a:rPr lang="pt-BR" noProof="1" smtClean="0"/>
              <a:t>18/08/2021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2F8CD2-A87B-484B-B92F-A6D615E14B46}" type="datetime1">
              <a:rPr lang="pt-BR" noProof="1" smtClean="0"/>
              <a:t>18/08/2021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8ECA7C-2426-40B1-8DE5-91BC1C9D3C1A}" type="datetime1">
              <a:rPr lang="pt-BR" noProof="1" smtClean="0"/>
              <a:t>18/08/2021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E19517-175C-43B4-96B9-353AFDDA38EB}" type="datetime1">
              <a:rPr lang="pt-BR" noProof="1" smtClean="0"/>
              <a:t>18/08/2021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047CF8-6738-4FE8-9FE7-CE22706D5E52}" type="datetime1">
              <a:rPr lang="pt-BR" noProof="1" smtClean="0"/>
              <a:t>18/08/2021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EA2A0F-14F9-48A8-8501-753C32469B2C}" type="datetime1">
              <a:rPr lang="pt-BR" noProof="1" smtClean="0"/>
              <a:t>18/08/2021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247F8E-5E39-459C-8B5C-67935A57F7EC}" type="datetime1">
              <a:rPr lang="pt-BR" noProof="1" smtClean="0"/>
              <a:t>18/08/2021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EFAE824-FE3D-4697-B2E0-211124DB1095}" type="datetime1">
              <a:rPr lang="pt-BR" noProof="1" smtClean="0"/>
              <a:t>18/08/2021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43DE6F7-C7DD-4459-B4BC-869E76C1C977}"/>
              </a:ext>
            </a:extLst>
          </p:cNvPr>
          <p:cNvSpPr/>
          <p:nvPr/>
        </p:nvSpPr>
        <p:spPr>
          <a:xfrm>
            <a:off x="3404287" y="2523273"/>
            <a:ext cx="5383426" cy="1811454"/>
          </a:xfrm>
          <a:prstGeom prst="roundRect">
            <a:avLst>
              <a:gd name="adj" fmla="val 7131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 descr="Forma&#10;&#10;Descrição gerada automaticamente com confiança média">
            <a:extLst>
              <a:ext uri="{FF2B5EF4-FFF2-40B4-BE49-F238E27FC236}">
                <a16:creationId xmlns:a16="http://schemas.microsoft.com/office/drawing/2014/main" id="{FBC8D87D-3D99-41CA-9CB4-803264B4E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410" y="2896400"/>
            <a:ext cx="4243180" cy="10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3123431-8989-45DB-BD9A-7323A2A70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93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03EA982-BA13-4EBC-974D-F65B24F5E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93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BA08806-4361-4CFB-A393-9E60B0ED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28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7174DA-4BC7-4573-A6DF-D836A581E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31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07ADF0-130A-4FD5-8161-25FF6496D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88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387AA0B-4B96-4E2D-A168-B3067BB34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79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025E6CB-0B1C-46E7-BF5D-FE171FF86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53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A6FC53-C140-41A0-A327-45601EC3B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41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EC282FE-D5E3-447D-B3D4-2D58B878F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73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29260BD-519A-41D1-B9F1-832E4174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82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tâ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pt-BR" sz="5400" noProof="1"/>
              <a:t>Criando um app do zero mesmo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pt-BR" noProof="1"/>
              <a:t>O projeto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0E59CE6-18EA-4611-85F1-581624019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2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53062BF-0534-4306-8B27-E56C6588B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85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5B87F7-23D4-47CF-BFB6-64A0D38E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4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5A8F279-59E3-45B7-A384-061F11B1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74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7A599DD-F6AA-41D1-A1FE-4D4009447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82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249C21A-6EEC-434A-9953-0C81A1DC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49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279BB5-6CB9-4E2D-9F52-AD5EA366C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40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DB01BB5-CD39-4099-A956-16F928EE4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28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C96401E-0A22-4133-8669-E45121688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38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9FDCE74-F3FD-4822-99F2-0F22A544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36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B600880-9352-47A0-AF8A-26E0878CDCD0}"/>
              </a:ext>
            </a:extLst>
          </p:cNvPr>
          <p:cNvSpPr/>
          <p:nvPr/>
        </p:nvSpPr>
        <p:spPr>
          <a:xfrm>
            <a:off x="3185587" y="390389"/>
            <a:ext cx="58208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Tipos de Widgets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5395F18-CC03-41BF-B045-C9343B56BCFA}"/>
              </a:ext>
            </a:extLst>
          </p:cNvPr>
          <p:cNvSpPr/>
          <p:nvPr/>
        </p:nvSpPr>
        <p:spPr>
          <a:xfrm>
            <a:off x="924620" y="1748139"/>
            <a:ext cx="2610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Visíveis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056CB33-75EF-4698-B5F7-D34DDB5AD9B2}"/>
              </a:ext>
            </a:extLst>
          </p:cNvPr>
          <p:cNvSpPr/>
          <p:nvPr/>
        </p:nvSpPr>
        <p:spPr>
          <a:xfrm>
            <a:off x="8191160" y="1748139"/>
            <a:ext cx="31229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Invisíveis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3E5DF6E-32C8-45D1-9075-8CD6F225C3D1}"/>
              </a:ext>
            </a:extLst>
          </p:cNvPr>
          <p:cNvSpPr/>
          <p:nvPr/>
        </p:nvSpPr>
        <p:spPr>
          <a:xfrm>
            <a:off x="99873" y="3103427"/>
            <a:ext cx="42594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Text</a:t>
            </a:r>
            <a:r>
              <a:rPr lang="pt-BR" sz="3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(),Card(),</a:t>
            </a:r>
            <a:r>
              <a:rPr lang="pt-BR" sz="320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Buttons</a:t>
            </a:r>
            <a:endParaRPr lang="pt-BR" sz="3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2DAB679-69BE-4F8E-92F5-1329F51C9576}"/>
              </a:ext>
            </a:extLst>
          </p:cNvPr>
          <p:cNvSpPr/>
          <p:nvPr/>
        </p:nvSpPr>
        <p:spPr>
          <a:xfrm>
            <a:off x="903974" y="4756522"/>
            <a:ext cx="265129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São desenhados na tela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ED691BA-2D95-4B4C-A6AE-2608EFE02DFA}"/>
              </a:ext>
            </a:extLst>
          </p:cNvPr>
          <p:cNvSpPr/>
          <p:nvPr/>
        </p:nvSpPr>
        <p:spPr>
          <a:xfrm>
            <a:off x="8084560" y="3131268"/>
            <a:ext cx="33361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Row(),</a:t>
            </a:r>
            <a:r>
              <a:rPr lang="pt-BR" sz="320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</a:t>
            </a:r>
            <a:r>
              <a:rPr lang="pt-BR" sz="3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4E5525A-1626-4B35-9ACF-D68E65061C40}"/>
              </a:ext>
            </a:extLst>
          </p:cNvPr>
          <p:cNvSpPr/>
          <p:nvPr/>
        </p:nvSpPr>
        <p:spPr>
          <a:xfrm>
            <a:off x="7865159" y="4760618"/>
            <a:ext cx="377497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Provem a estrutura para o App</a:t>
            </a:r>
            <a:endParaRPr lang="pt-B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A2DA3F7-2658-4EFA-989F-37008F34E076}"/>
              </a:ext>
            </a:extLst>
          </p:cNvPr>
          <p:cNvSpPr/>
          <p:nvPr/>
        </p:nvSpPr>
        <p:spPr>
          <a:xfrm>
            <a:off x="4854314" y="4038208"/>
            <a:ext cx="24833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Container()</a:t>
            </a:r>
          </a:p>
        </p:txBody>
      </p:sp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BCA10572-3EB1-4A04-A1DB-FC25E18B58A2}"/>
              </a:ext>
            </a:extLst>
          </p:cNvPr>
          <p:cNvSpPr/>
          <p:nvPr/>
        </p:nvSpPr>
        <p:spPr>
          <a:xfrm>
            <a:off x="2350066" y="4038208"/>
            <a:ext cx="2369127" cy="584775"/>
          </a:xfrm>
          <a:prstGeom prst="lef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A14D7423-2B2D-429F-A2E6-79922914A3BB}"/>
              </a:ext>
            </a:extLst>
          </p:cNvPr>
          <p:cNvSpPr/>
          <p:nvPr/>
        </p:nvSpPr>
        <p:spPr>
          <a:xfrm flipH="1">
            <a:off x="7472807" y="4038208"/>
            <a:ext cx="2226359" cy="584775"/>
          </a:xfrm>
          <a:prstGeom prst="lef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39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tâ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pt-BR" sz="5400" noProof="1"/>
              <a:t>Ctrl+. </a:t>
            </a:r>
            <a:r>
              <a:rPr lang="pt-BR" sz="2400" noProof="1"/>
              <a:t>(ponto)</a:t>
            </a:r>
            <a:endParaRPr lang="pt-BR" sz="5400" noProof="1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pt-BR" noProof="1"/>
              <a:t>O projeto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07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98FB5A4-0F33-4965-926F-7E54E6CF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26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tâ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pt-BR" sz="5400" noProof="1"/>
              <a:t>LIstview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pt-BR" noProof="1"/>
              <a:t>O projeto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21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rilha de Vapor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88_TF67670762.potx" id="{A2B87F67-2731-4F62-B5B8-03199423B7A4}" vid="{76506249-0977-4BB3-BB55-B8A655793B4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32D7B300AE20B4FB1473505ED8DE95D" ma:contentTypeVersion="8" ma:contentTypeDescription="Crie um novo documento." ma:contentTypeScope="" ma:versionID="1eacba47d9b8bb48431fee9c6402cc5c">
  <xsd:schema xmlns:xsd="http://www.w3.org/2001/XMLSchema" xmlns:xs="http://www.w3.org/2001/XMLSchema" xmlns:p="http://schemas.microsoft.com/office/2006/metadata/properties" xmlns:ns2="cbbdb7eb-fd0a-41d9-b305-d0cabc41d71c" targetNamespace="http://schemas.microsoft.com/office/2006/metadata/properties" ma:root="true" ma:fieldsID="ba752a72581e9768ce3e1dcf0ac925ce" ns2:_="">
    <xsd:import namespace="cbbdb7eb-fd0a-41d9-b305-d0cabc41d7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bdb7eb-fd0a-41d9-b305-d0cabc41d7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0CBF93-BAF2-42D4-A17F-30D97556FBA8}"/>
</file>

<file path=customXml/itemProps2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tf67670762_win32</Template>
  <TotalTime>1491</TotalTime>
  <Words>47</Words>
  <Application>Microsoft Office PowerPoint</Application>
  <PresentationFormat>Widescreen</PresentationFormat>
  <Paragraphs>17</Paragraphs>
  <Slides>26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Century Gothic</vt:lpstr>
      <vt:lpstr>Trilha de Vapor</vt:lpstr>
      <vt:lpstr>Apresentação do PowerPoint</vt:lpstr>
      <vt:lpstr>Criando um app do zero mesmo</vt:lpstr>
      <vt:lpstr>Apresentação do PowerPoint</vt:lpstr>
      <vt:lpstr>Apresentação do PowerPoint</vt:lpstr>
      <vt:lpstr>Apresentação do PowerPoint</vt:lpstr>
      <vt:lpstr>Apresentação do PowerPoint</vt:lpstr>
      <vt:lpstr>Ctrl+. (ponto)</vt:lpstr>
      <vt:lpstr>Apresentação do PowerPoint</vt:lpstr>
      <vt:lpstr>LIstview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Elzo Brito dos Santos Filho</dc:creator>
  <cp:lastModifiedBy>Elzo Brito dos Santos Filho</cp:lastModifiedBy>
  <cp:revision>5</cp:revision>
  <dcterms:created xsi:type="dcterms:W3CDTF">2021-08-12T03:15:40Z</dcterms:created>
  <dcterms:modified xsi:type="dcterms:W3CDTF">2021-08-19T15:03:30Z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0x010100832D7B300AE20B4FB1473505ED8DE95D</vt:lpwstr>
  </property>
</Properties>
</file>